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88640"/>
            <a:ext cx="8424936" cy="8489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омпенсация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стоимости проезда по социальной необходимости на автомобильном транспорте междугородных внутриобластных маршрутов и железнодорожном транспорте пригородного сообщения в пределах Самарской области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636912"/>
            <a:ext cx="6120680" cy="1584176"/>
          </a:xfrm>
          <a:ln w="3175">
            <a:solidFill>
              <a:schemeClr val="tx1"/>
            </a:solidFill>
          </a:ln>
        </p:spPr>
        <p:txBody>
          <a:bodyPr>
            <a:normAutofit fontScale="25000" lnSpcReduction="20000"/>
          </a:bodyPr>
          <a:lstStyle/>
          <a:p>
            <a:pPr algn="just"/>
            <a:endParaRPr lang="ru-RU" sz="5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 </a:t>
            </a:r>
            <a:r>
              <a:rPr lang="ru-RU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проездом по социальной необходимости понимаются поездки:</a:t>
            </a:r>
          </a:p>
          <a:p>
            <a:pPr algn="just"/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медицинские учреждения в связи с имеющимися заболеваниями;</a:t>
            </a:r>
          </a:p>
          <a:p>
            <a:pPr algn="just"/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 </a:t>
            </a:r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целью посещения больных родственников, находящихся в лечебных 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учреждениях;</a:t>
            </a:r>
          </a:p>
          <a:p>
            <a:pPr algn="just"/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при смене места жительства, связанной с чрезвычайными обстоятельствами;</a:t>
            </a:r>
          </a:p>
          <a:p>
            <a:pPr algn="just"/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оформления юридических документов, 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(имущественных </a:t>
            </a:r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 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заявителя);</a:t>
            </a:r>
            <a:endParaRPr lang="ru-RU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для </a:t>
            </a:r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посещения родственников, проходящих действительную военную службу по 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призыву. </a:t>
            </a:r>
          </a:p>
          <a:p>
            <a:pPr algn="just"/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похороны родственников.</a:t>
            </a:r>
          </a:p>
          <a:p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938128" y="1052736"/>
            <a:ext cx="7772400" cy="2016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152907"/>
            <a:ext cx="8424936" cy="1384995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Предоставляется:</a:t>
            </a:r>
          </a:p>
          <a:p>
            <a:pPr marL="285750" indent="-285750">
              <a:buFontTx/>
              <a:buChar char="-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ветеранам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Великой Отечественной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войны (труженикам тыла ст. 20 Закон «О Ветеранах»);</a:t>
            </a:r>
          </a:p>
          <a:p>
            <a:pPr marL="285750" indent="-285750">
              <a:buFontTx/>
              <a:buChar char="-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ветеранам труда;</a:t>
            </a:r>
          </a:p>
          <a:p>
            <a:pPr marL="285750" indent="-285750">
              <a:buFontTx/>
              <a:buChar char="-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реабилитированным лицам;</a:t>
            </a:r>
          </a:p>
          <a:p>
            <a:pPr marL="285750" indent="-285750">
              <a:buFontTx/>
              <a:buChar char="-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лицам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признанным пострадавшими от политических репрессий,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получающим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пенсии;</a:t>
            </a:r>
          </a:p>
          <a:p>
            <a:pPr marL="285750" indent="-285750">
              <a:buFontTx/>
              <a:buChar char="-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ветеранам труда,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достигшим в период с 01.01.2019г. по 31.12.2017г. возраста 55 лет и более для женщин и 60 лет и более для мужчин, пенсия которым не установлена</a:t>
            </a: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938128" y="5013176"/>
            <a:ext cx="77724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8736" y="4234733"/>
            <a:ext cx="842493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Необходимо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обратиться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Управление социальной защиты населения по месту жительства не позднее следующего месяца после совершения поездки и предъявить следующие документы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паспорт или иной документ, удостоверяющий личность;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документ, подтверждающий статус лица, имеющего право на компенсацию затрат;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-документ, подтверждающий, что поездка совершена по социальной необходимости (из медицинского учреждения, из стационарного учреждения социального обслуживания; из органов местного самоуправления по факту чрезвычайных обстоятельств, из воинской части, из судебных или регистрационных органов, из нотариальных контор, из органов записи актов гражданского состояния);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-использованный проездной документ, подтверждающий расходы на проезд, с указанием начального и конечного пунктов поездки, его стоимости либо справку о факте проезда, выданную соответствующей транспортной организацией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За дополнительной информацией можно обратится по адресу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город Похвистнево, улица Кооперативная, дом 37. </a:t>
            </a:r>
            <a:r>
              <a:rPr lang="ru-RU" sz="1200" smtClean="0">
                <a:latin typeface="Times New Roman" pitchFamily="18" charset="0"/>
                <a:cs typeface="Times New Roman" pitchFamily="18" charset="0"/>
              </a:rPr>
              <a:t>Тел: 8(846 56)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2-16-38, 2-15-49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5390398"/>
              </p:ext>
            </p:extLst>
          </p:nvPr>
        </p:nvGraphicFramePr>
        <p:xfrm>
          <a:off x="6588224" y="2636911"/>
          <a:ext cx="2232248" cy="15978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32248"/>
              </a:tblGrid>
              <a:tr h="159782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Размер компенсации рассчитывается исходя из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полной стоимости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проездного документа (туда и обратно).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63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129</TotalTime>
  <Words>322</Words>
  <Application>Microsoft Office PowerPoint</Application>
  <PresentationFormat>Экран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Компенсация стоимости проезда по социальной необходимости на автомобильном транспорте междугородных внутриобластных маршрутов и железнодорожном транспорте пригородного сообщения в пределах Самарской области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Компенсация стоимости проезда по социальной необходимости</dc:title>
  <cp:lastModifiedBy>Sky123.Org</cp:lastModifiedBy>
  <cp:revision>8</cp:revision>
  <cp:lastPrinted>2019-04-01T10:18:02Z</cp:lastPrinted>
  <dcterms:modified xsi:type="dcterms:W3CDTF">2019-04-01T10:27:19Z</dcterms:modified>
</cp:coreProperties>
</file>